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BBF5330_6334A83E.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269D_530F19C8.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26D1_EF9D7374.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0.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9"/>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2076138300" r:id="rId45"/>
    <p:sldId id="11930" r:id="rId46"/>
    <p:sldId id="2076137968" r:id="rId47"/>
    <p:sldId id="2076138280" r:id="rId48"/>
    <p:sldId id="2076138289" r:id="rId49"/>
    <p:sldId id="2076138251" r:id="rId50"/>
    <p:sldId id="2076138215" r:id="rId51"/>
    <p:sldId id="2076138248" r:id="rId52"/>
    <p:sldId id="2076138216" r:id="rId53"/>
    <p:sldId id="2076138249" r:id="rId54"/>
    <p:sldId id="2076138252" r:id="rId55"/>
    <p:sldId id="2076138217" r:id="rId56"/>
    <p:sldId id="2076138250" r:id="rId57"/>
    <p:sldId id="2076138253" r:id="rId58"/>
    <p:sldId id="2076138290" r:id="rId59"/>
    <p:sldId id="2076138295" r:id="rId60"/>
    <p:sldId id="2076137952" r:id="rId61"/>
    <p:sldId id="10057" r:id="rId62"/>
    <p:sldId id="2076137951" r:id="rId63"/>
    <p:sldId id="2076138296" r:id="rId64"/>
    <p:sldId id="10025" r:id="rId65"/>
    <p:sldId id="2076136689" r:id="rId66"/>
    <p:sldId id="2076138298" r:id="rId67"/>
    <p:sldId id="9885" r:id="rId68"/>
    <p:sldId id="2076136705" r:id="rId69"/>
    <p:sldId id="9886" r:id="rId70"/>
    <p:sldId id="9981" r:id="rId71"/>
    <p:sldId id="2076138297" r:id="rId72"/>
    <p:sldId id="9937" r:id="rId73"/>
    <p:sldId id="9933" r:id="rId74"/>
    <p:sldId id="338" r:id="rId75"/>
    <p:sldId id="2076138218" r:id="rId76"/>
    <p:sldId id="2076138271" r:id="rId77"/>
    <p:sldId id="2076138219" r:id="rId78"/>
    <p:sldId id="2076138247" r:id="rId79"/>
    <p:sldId id="2076138299" r:id="rId80"/>
    <p:sldId id="2076138263" r:id="rId81"/>
    <p:sldId id="2076138264" r:id="rId82"/>
    <p:sldId id="2076138265" r:id="rId83"/>
    <p:sldId id="2076138266" r:id="rId84"/>
    <p:sldId id="2076138267" r:id="rId85"/>
    <p:sldId id="2076138254" r:id="rId86"/>
    <p:sldId id="262" r:id="rId87"/>
    <p:sldId id="207613825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2076138300"/>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420" autoAdjust="0"/>
  </p:normalViewPr>
  <p:slideViewPr>
    <p:cSldViewPr snapToGrid="0">
      <p:cViewPr>
        <p:scale>
          <a:sx n="150" d="100"/>
          <a:sy n="150" d="100"/>
        </p:scale>
        <p:origin x="1128" y="624"/>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notesMaster" Target="notesMasters/notesMaster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9/14/2020 5:14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44</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69</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42.xml"/><Relationship Id="rId6" Type="http://schemas.openxmlformats.org/officeDocument/2006/relationships/image" Target="../media/image82.png"/><Relationship Id="rId5" Type="http://schemas.openxmlformats.org/officeDocument/2006/relationships/image" Target="../media/image92.sv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9.sv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88.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sv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png"/><Relationship Id="rId1" Type="http://schemas.openxmlformats.org/officeDocument/2006/relationships/slideLayout" Target="../slideLayouts/slideLayout4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png"/><Relationship Id="rId1" Type="http://schemas.openxmlformats.org/officeDocument/2006/relationships/slideLayout" Target="../slideLayouts/slideLayout4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notesSlide" Target="../notesSlides/notesSlide26.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69.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7.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29.xml"/><Relationship Id="rId1" Type="http://schemas.openxmlformats.org/officeDocument/2006/relationships/slideLayout" Target="../slideLayouts/slideLayout69.xml"/><Relationship Id="rId5" Type="http://schemas.openxmlformats.org/officeDocument/2006/relationships/image" Target="../media/image132.pn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0.xml"/><Relationship Id="rId1" Type="http://schemas.openxmlformats.org/officeDocument/2006/relationships/slideLayout" Target="../slideLayouts/slideLayout6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3.xml"/><Relationship Id="rId1" Type="http://schemas.openxmlformats.org/officeDocument/2006/relationships/slideLayout" Target="../slideLayouts/slideLayout36.xml"/><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png"/><Relationship Id="rId1" Type="http://schemas.openxmlformats.org/officeDocument/2006/relationships/slideLayout" Target="../slideLayouts/slideLayout4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2.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svg"/><Relationship Id="rId9" Type="http://schemas.openxmlformats.org/officeDocument/2006/relationships/image" Target="../media/image1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20.png"/><Relationship Id="rId1" Type="http://schemas.openxmlformats.org/officeDocument/2006/relationships/slideLayout" Target="../slideLayouts/slideLayout65.xml"/></Relationships>
</file>

<file path=ppt/slides/_rels/slide81.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48.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aka.ms/BC_EMEA_Day3"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81543"/>
              <a:ext cx="1913079"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44</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52</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66 85 335</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
        <p:nvSpPr>
          <p:cNvPr id="2" name="Text Placeholder 1"/>
          <p:cNvSpPr>
            <a:spLocks noGrp="1"/>
          </p:cNvSpPr>
          <p:nvPr>
            <p:ph type="body" sz="quarter" idx="12"/>
          </p:nvPr>
        </p:nvSpPr>
        <p:spPr>
          <a:xfrm>
            <a:off x="609600" y="3962326"/>
            <a:ext cx="50586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80</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81</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3305</TotalTime>
  <Words>6173</Words>
  <Application>Microsoft Office PowerPoint</Application>
  <PresentationFormat>Widescreen</PresentationFormat>
  <Paragraphs>924</Paragraphs>
  <Slides>82</Slides>
  <Notes>35</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82</vt:i4>
      </vt:variant>
    </vt:vector>
  </HeadingPairs>
  <TitlesOfParts>
    <vt:vector size="94"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Synapse Analytics and the Machine Learning Process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95</cp:revision>
  <dcterms:created xsi:type="dcterms:W3CDTF">2020-05-01T23:34:12Z</dcterms:created>
  <dcterms:modified xsi:type="dcterms:W3CDTF">2020-09-14T14:45:22Z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